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5"/>
  </p:notesMasterIdLst>
  <p:sldIdLst>
    <p:sldId id="1353" r:id="rId2"/>
    <p:sldId id="1356" r:id="rId3"/>
    <p:sldId id="1357" r:id="rId4"/>
  </p:sldIdLst>
  <p:sldSz cx="9144000" cy="5143500" type="screen16x9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4" autoAdjust="0"/>
    <p:restoredTop sz="98566" autoAdjust="0"/>
  </p:normalViewPr>
  <p:slideViewPr>
    <p:cSldViewPr>
      <p:cViewPr>
        <p:scale>
          <a:sx n="106" d="100"/>
          <a:sy n="106" d="100"/>
        </p:scale>
        <p:origin x="-1812" y="-77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19.09.2023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19.09.2023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19.09.2023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19.09.2023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8143900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 на 2024 год (руб.)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529984"/>
              </p:ext>
            </p:extLst>
          </p:nvPr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2024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3603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3881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4798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4707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4370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4377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4377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09351"/>
            <a:ext cx="8929718" cy="93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на 2024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806998"/>
              </p:ext>
            </p:extLst>
          </p:nvPr>
        </p:nvGraphicFramePr>
        <p:xfrm>
          <a:off x="357160" y="1099150"/>
          <a:ext cx="8358246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42795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980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980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2023г.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2024г.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2023г.</a:t>
                      </a:r>
                    </a:p>
                    <a:p>
                      <a:pPr algn="ctr"/>
                      <a:r>
                        <a:rPr lang="ru-RU" sz="1000" dirty="0" smtClean="0"/>
                        <a:t>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2024г.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С 2мес-3лет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</a:t>
                      </a:r>
                      <a:r>
                        <a:rPr lang="ru-RU" sz="1000" baseline="0" dirty="0" smtClean="0"/>
                        <a:t> 3лет до </a:t>
                      </a:r>
                      <a:r>
                        <a:rPr lang="ru-RU" sz="1000" baseline="0" dirty="0" err="1" smtClean="0"/>
                        <a:t>прекр</a:t>
                      </a:r>
                      <a:r>
                        <a:rPr lang="ru-RU" sz="1000" baseline="0" dirty="0" smtClean="0"/>
                        <a:t>.</a:t>
                      </a:r>
                      <a:endParaRPr lang="ru-RU" sz="1000" dirty="0"/>
                    </a:p>
                  </a:txBody>
                  <a:tcPr/>
                </a:tc>
              </a:tr>
              <a:tr h="546289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49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3464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3603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3732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3881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+139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+149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980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4613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4798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4526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4707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+185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+181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980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42,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4202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4370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4209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4377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+168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+168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94542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89,90,91,92,95,96,97,98,99)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3464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3603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3732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3881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+139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+149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на </a:t>
            </a:r>
            <a:r>
              <a:rPr lang="ru-RU" sz="1600" b="1" dirty="0" smtClean="0">
                <a:solidFill>
                  <a:schemeClr val="tx2"/>
                </a:solidFill>
              </a:rPr>
              <a:t>2024 </a:t>
            </a:r>
            <a:r>
              <a:rPr lang="ru-RU" sz="1600" b="1" dirty="0" smtClean="0">
                <a:solidFill>
                  <a:schemeClr val="tx2"/>
                </a:solidFill>
              </a:rPr>
              <a:t>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76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441560"/>
              </p:ext>
            </p:extLst>
          </p:nvPr>
        </p:nvGraphicFramePr>
        <p:xfrm>
          <a:off x="357160" y="1428742"/>
          <a:ext cx="8358246" cy="3247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2022г.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2023г.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2022г.</a:t>
                      </a:r>
                    </a:p>
                    <a:p>
                      <a:pPr algn="ctr"/>
                      <a:r>
                        <a:rPr lang="ru-RU" sz="1000" dirty="0" smtClean="0"/>
                        <a:t>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2023г.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С 2мес-3лет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С</a:t>
                      </a:r>
                      <a:r>
                        <a:rPr lang="ru-RU" sz="1000" baseline="0" dirty="0" smtClean="0"/>
                        <a:t> 3лет до </a:t>
                      </a:r>
                      <a:r>
                        <a:rPr lang="ru-RU" sz="1000" baseline="0" dirty="0" err="1" smtClean="0"/>
                        <a:t>прекр</a:t>
                      </a:r>
                      <a:r>
                        <a:rPr lang="ru-RU" sz="1000" baseline="0" dirty="0" smtClean="0"/>
                        <a:t>.</a:t>
                      </a:r>
                      <a:endParaRPr lang="ru-RU" sz="1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/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</a:t>
                      </a: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3464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3603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3732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3881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+139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+149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100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Камский)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3253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3383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3581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3724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+143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Борок)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3274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3405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3588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3732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+131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+144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12149</TotalTime>
  <Words>437</Words>
  <Application>Microsoft Office PowerPoint</Application>
  <PresentationFormat>Экран (16:9)</PresentationFormat>
  <Paragraphs>125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Вазиева</cp:lastModifiedBy>
  <cp:revision>1117</cp:revision>
  <cp:lastPrinted>2022-12-14T13:30:55Z</cp:lastPrinted>
  <dcterms:created xsi:type="dcterms:W3CDTF">2012-06-27T12:08:55Z</dcterms:created>
  <dcterms:modified xsi:type="dcterms:W3CDTF">2023-09-19T07:10:35Z</dcterms:modified>
</cp:coreProperties>
</file>